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F65DA-24F4-FE6D-FF7D-D4824E90E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350D1E-C415-021C-43D6-F90FF2D63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78171B-8C68-7495-0139-B0C89652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ADC809-6EEC-CEB2-B220-0EE0227C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C9020-7886-945C-8BFA-E2477855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295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E6A50-5A21-322A-D9F4-80635B0F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CA6AFE-1305-946A-BC29-4852F9F0E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95B42-3545-DFA5-5344-108355D1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180946-8F99-4B57-620A-34FDDC01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53E3A-57DD-2326-BFED-069CE0B1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22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CDE8B6-28BB-1E2B-62E4-6FEC87C45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237D28-F181-FE6B-9F1D-7F3F5D90D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571A7-34B9-12F8-760F-B0F6AECA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8A35F7-EA82-F732-0A07-7427420C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AF7DE-6132-3511-2486-5DFAAF04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75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5F434-98DF-FC27-97C4-24DE3390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D96518-8C1E-2CBA-A39B-4302C1C52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F4D921-7124-AE55-91CD-3073C988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FFCB93-7873-633D-420A-179F3105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55920A-2E64-AA6D-28E4-344F0DFB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831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ADD28-8F81-3918-45D2-3880402F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1092DC-B2B9-69B3-C2FA-D434CA4A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2C4285-C246-899E-CD9B-DC259B9D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696CA5-28E3-6BF5-915E-BB84C1CC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098DC6-FC6F-4C90-E510-627F7DD1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584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BB303-F7A4-F128-873E-0FBD3D54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4C981E-CB70-38E5-D815-8E085C087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14385C-B53E-C7D6-F198-9B510FAC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F74F05-0277-A95A-F77B-D5770092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B42C8F-A696-F908-979B-E8F30B55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AC1241-A4F2-BADD-E3F5-0E81B1CA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56D94-C21D-9C0C-B1E3-1C311E93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689A17-3F88-B585-D2D3-CBF28280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8157B7-E033-DE66-623E-5AFA5D090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7C9B89-5271-7322-728E-740327BBF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46BC1B-7904-2181-7007-9F4A57056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EC8AC5-380A-52C0-E3DE-5DB997A0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E5B4B-8984-562C-2350-E2E68390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90E2E7-BC15-284B-A572-0546D1A6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01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18EA0-B4C9-44BD-5BDC-E1C26EE6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8CBD05-FEDB-40AA-4B38-BDDB2F65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916263-C300-D324-8B40-E43A0143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55DA1A-CE02-7BFC-F656-70565008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090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5D97F7-0D60-C1B6-5A37-E3D80F4E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22B476-7A21-FDB8-1C2F-72609D6A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3DE2E2-5C32-8112-1E33-7FE4729C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591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914F7-D94C-4101-7EB4-12159DDC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B212DE-EA3A-3F38-7F91-21F0610D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88DD69-E743-4AF0-372A-57A3EB6EE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A7EE3F-8031-3FCA-2A4C-0780AF77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C10BB9-6E16-5C11-C5E8-62502A3C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4D9B20-17A1-DC75-591C-237CBF00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91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1CCCA-E726-0545-CDA5-8BB98097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723951-6CB8-A3BF-CEBB-92754553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8F4064-060B-C420-8A2E-5DE6CAA21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89850A-B62D-C837-4DB0-839BF9F4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104271-2091-9542-49DA-05A6B91B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7B84B5-B575-A49E-0E1F-0CED430D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04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CAD259-90BD-9B9B-D3A7-253DC172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14AE03-D89D-0CA0-0ACB-9BD0AA543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3A4DEA-9E51-139A-61AE-62F738B86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9521-CFDF-4A87-B5F8-61B1A1FBB2C7}" type="datetimeFigureOut">
              <a:rPr lang="es-CL" smtClean="0"/>
              <a:t>25/10/2022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8A75D0-1A84-F8AA-F342-E12F71D05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AAF240-7E09-4A00-7BEB-45712AE31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DB80-310C-432F-88AB-C6CD4D6F4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602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6AD3A92-FC66-02C5-1A5E-FAC9BA73214B}"/>
              </a:ext>
            </a:extLst>
          </p:cNvPr>
          <p:cNvSpPr txBox="1"/>
          <p:nvPr/>
        </p:nvSpPr>
        <p:spPr>
          <a:xfrm>
            <a:off x="1228201" y="5262139"/>
            <a:ext cx="728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dirty="0">
                <a:latin typeface="Mistral" panose="03090702030407020403" pitchFamily="66" charset="0"/>
                <a:cs typeface="Dreaming Outloud Script Pro" panose="020B0604020202020204" pitchFamily="66" charset="0"/>
              </a:rPr>
              <a:t>Con punta biselada y tapa de fácil manejo</a:t>
            </a:r>
            <a:endParaRPr lang="es-CL" sz="3600" i="1" dirty="0">
              <a:latin typeface="Mistral" panose="03090702030407020403" pitchFamily="66" charset="0"/>
              <a:cs typeface="Dreaming Outloud Script Pro" panose="020B0604020202020204" pitchFamily="66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AE53E6D-D739-AA26-7A54-BF79963E99D0}"/>
              </a:ext>
            </a:extLst>
          </p:cNvPr>
          <p:cNvCxnSpPr>
            <a:cxnSpLocks/>
          </p:cNvCxnSpPr>
          <p:nvPr/>
        </p:nvCxnSpPr>
        <p:spPr>
          <a:xfrm>
            <a:off x="2321542" y="6430010"/>
            <a:ext cx="8138370" cy="0"/>
          </a:xfrm>
          <a:prstGeom prst="line">
            <a:avLst/>
          </a:prstGeom>
          <a:ln w="38100">
            <a:solidFill>
              <a:srgbClr val="1FA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8475CBA-B46C-FA82-86AF-68043B2784A5}"/>
              </a:ext>
            </a:extLst>
          </p:cNvPr>
          <p:cNvCxnSpPr>
            <a:cxnSpLocks/>
          </p:cNvCxnSpPr>
          <p:nvPr/>
        </p:nvCxnSpPr>
        <p:spPr>
          <a:xfrm>
            <a:off x="0" y="6457950"/>
            <a:ext cx="1676400" cy="0"/>
          </a:xfrm>
          <a:prstGeom prst="line">
            <a:avLst/>
          </a:prstGeom>
          <a:ln w="38100">
            <a:solidFill>
              <a:srgbClr val="1FA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A7A452A-FA19-3A78-B52C-8DDE8D5AB49A}"/>
              </a:ext>
            </a:extLst>
          </p:cNvPr>
          <p:cNvSpPr/>
          <p:nvPr/>
        </p:nvSpPr>
        <p:spPr>
          <a:xfrm>
            <a:off x="2152474" y="6362701"/>
            <a:ext cx="169068" cy="19049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DBF99E4-7D06-1E45-87A2-6AB304441B3B}"/>
              </a:ext>
            </a:extLst>
          </p:cNvPr>
          <p:cNvSpPr/>
          <p:nvPr/>
        </p:nvSpPr>
        <p:spPr>
          <a:xfrm>
            <a:off x="1926955" y="6362701"/>
            <a:ext cx="169068" cy="19049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8960F87-3486-51E0-B1B1-01A47F15DF23}"/>
              </a:ext>
            </a:extLst>
          </p:cNvPr>
          <p:cNvSpPr/>
          <p:nvPr/>
        </p:nvSpPr>
        <p:spPr>
          <a:xfrm>
            <a:off x="1681905" y="6362701"/>
            <a:ext cx="169068" cy="1904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BA84ED-C9DC-82FA-ACF9-922A50126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t="5929" r="12460" b="3363"/>
          <a:stretch/>
        </p:blipFill>
        <p:spPr>
          <a:xfrm>
            <a:off x="7623503" y="1869917"/>
            <a:ext cx="4020074" cy="3875257"/>
          </a:xfrm>
          <a:prstGeom prst="rect">
            <a:avLst/>
          </a:prstGeom>
        </p:spPr>
      </p:pic>
      <p:sp>
        <p:nvSpPr>
          <p:cNvPr id="13" name="Cuerda 12">
            <a:extLst>
              <a:ext uri="{FF2B5EF4-FFF2-40B4-BE49-F238E27FC236}">
                <a16:creationId xmlns:a16="http://schemas.microsoft.com/office/drawing/2014/main" id="{3C8210E5-6020-A306-8E50-9AB597E780AC}"/>
              </a:ext>
            </a:extLst>
          </p:cNvPr>
          <p:cNvSpPr/>
          <p:nvPr/>
        </p:nvSpPr>
        <p:spPr>
          <a:xfrm rot="6734782">
            <a:off x="10031363" y="5305363"/>
            <a:ext cx="2195734" cy="2249295"/>
          </a:xfrm>
          <a:prstGeom prst="chord">
            <a:avLst/>
          </a:prstGeom>
          <a:gradFill flip="none" rotWithShape="1">
            <a:gsLst>
              <a:gs pos="0">
                <a:srgbClr val="1FAEB1">
                  <a:tint val="66000"/>
                  <a:satMod val="160000"/>
                </a:srgbClr>
              </a:gs>
              <a:gs pos="50000">
                <a:srgbClr val="1FAEB1">
                  <a:tint val="44500"/>
                  <a:satMod val="160000"/>
                </a:srgbClr>
              </a:gs>
              <a:gs pos="100000">
                <a:srgbClr val="1FAEB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cmpd="dbl">
            <a:solidFill>
              <a:srgbClr val="1FAEB1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erda 18">
            <a:extLst>
              <a:ext uri="{FF2B5EF4-FFF2-40B4-BE49-F238E27FC236}">
                <a16:creationId xmlns:a16="http://schemas.microsoft.com/office/drawing/2014/main" id="{7B047DCE-D792-437F-BE95-8BD3911E8FB4}"/>
              </a:ext>
            </a:extLst>
          </p:cNvPr>
          <p:cNvSpPr/>
          <p:nvPr/>
        </p:nvSpPr>
        <p:spPr>
          <a:xfrm rot="1316493">
            <a:off x="10989042" y="4405127"/>
            <a:ext cx="1767415" cy="1837310"/>
          </a:xfrm>
          <a:prstGeom prst="chor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cmpd="dbl">
            <a:solidFill>
              <a:srgbClr val="02CEC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5DA4952-F606-76D8-422B-C39D4AB45337}"/>
              </a:ext>
            </a:extLst>
          </p:cNvPr>
          <p:cNvSpPr txBox="1"/>
          <p:nvPr/>
        </p:nvSpPr>
        <p:spPr>
          <a:xfrm>
            <a:off x="1850973" y="1884449"/>
            <a:ext cx="601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Lápiz destacador con punta biselada . Los colores del producto son fluorescentes. Su tapa se saca con facilidad y la tinta no se derrama, ya que se suministra de forma constante.</a:t>
            </a:r>
            <a:endParaRPr lang="es-CL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61B6AF-0B3C-B566-0151-6D04DE3F70A2}"/>
              </a:ext>
            </a:extLst>
          </p:cNvPr>
          <p:cNvSpPr txBox="1"/>
          <p:nvPr/>
        </p:nvSpPr>
        <p:spPr>
          <a:xfrm>
            <a:off x="1850973" y="3166448"/>
            <a:ext cx="4572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Largo: 12 cm.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Ancho: 2,5 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Unidad de venta: 1 unidad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Colores Disponibles: Amarillo, Naranja, Celeste, Verde y Rosado.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Material: Cuerpo y base plástico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22F54A-7F9D-856C-63AE-C877DE0758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2"/>
          <a:stretch/>
        </p:blipFill>
        <p:spPr bwMode="auto">
          <a:xfrm>
            <a:off x="8779534" y="298944"/>
            <a:ext cx="3199130" cy="13962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5B94CA8-588B-9BAC-DBC5-5A11528F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-1"/>
            <a:ext cx="4410076" cy="181927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98006B6-229D-AD85-5644-4E7D7C05A66F}"/>
              </a:ext>
            </a:extLst>
          </p:cNvPr>
          <p:cNvSpPr txBox="1"/>
          <p:nvPr/>
        </p:nvSpPr>
        <p:spPr>
          <a:xfrm>
            <a:off x="2509666" y="884958"/>
            <a:ext cx="626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SET DE DESTACADORES</a:t>
            </a:r>
            <a:endParaRPr lang="es-CL" sz="4800" b="1" dirty="0"/>
          </a:p>
        </p:txBody>
      </p:sp>
      <p:pic>
        <p:nvPicPr>
          <p:cNvPr id="12" name="Imagen 11" descr="Interfaz de usuario gráfica, Icono&#10;&#10;Descripción generada automáticamente">
            <a:extLst>
              <a:ext uri="{FF2B5EF4-FFF2-40B4-BE49-F238E27FC236}">
                <a16:creationId xmlns:a16="http://schemas.microsoft.com/office/drawing/2014/main" id="{1FFCFA9A-A66B-398C-2A2D-DFC4AB1CE2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7534" r="16152" b="23724"/>
          <a:stretch/>
        </p:blipFill>
        <p:spPr>
          <a:xfrm>
            <a:off x="1017011" y="618829"/>
            <a:ext cx="1374723" cy="13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19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79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Mistral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Lesly Guzmán</dc:creator>
  <cp:lastModifiedBy>Lesly Guzmán</cp:lastModifiedBy>
  <cp:revision>2</cp:revision>
  <dcterms:created xsi:type="dcterms:W3CDTF">2022-10-25T20:42:03Z</dcterms:created>
  <dcterms:modified xsi:type="dcterms:W3CDTF">2022-10-25T21:11:03Z</dcterms:modified>
</cp:coreProperties>
</file>