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CE8C8-B4CF-C8DB-E53F-0BE856A32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B719A5-03FA-2CEE-A4A4-89C24C20B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78754-C088-F9B0-2A0E-5AE780A56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1C9B5F-8EF4-50DB-B646-E6451E37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5C5829-2DF0-25AB-5CBB-86124563E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7236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A425AD-99F2-D4B1-1258-78A1B98A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DCA6FD-C2F9-18C7-5486-FA9B4B96C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A0083A-8224-446B-1551-77D82970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29DB9E-5997-4945-D139-8E2B1A15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6F64CE-A02E-2EFC-AA07-4238E48F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338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85237E-15FD-E4D4-D13C-783CC76D4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149233-D627-B75B-38F0-C05AD798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E13720-CF71-758C-2D19-A135A7A2D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F1733A-412F-75D9-3368-4907CA85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3C2A30-2FC4-3381-B438-C38253F9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60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EDFA9-5388-B9EB-A19C-A407DC8C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BED8C7-D5FB-A866-B309-23B72DCD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AA3B1-B296-7002-9A6A-47506B0A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553902-17A1-7E7A-23AE-80FDCD0B8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8AB0C1-A40F-7FB8-008D-C945B65D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04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CA997-BD9F-AFB3-3E51-2BE9822B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8F1B90-5A7F-C85D-FB24-10FEEDF42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694126-F0CA-7A11-7827-1603759E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92C25-E065-7B61-C48A-9DE6D6D8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D4C5EC-EFA7-C5AF-6294-C905E5CC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883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08255-F80C-3477-A6DD-A86A1586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0B7803-C451-63CD-B5A9-6275CDFCD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C90DA8-9E44-3F4E-654C-9CD0B4D06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B8782E-3E4C-2186-09AA-9F930A1D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E27AF2D-734A-CF5C-E791-83EDF307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CF7F63-C8C1-F91D-94CD-B849D5F4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725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A94504-2384-464D-A1E5-7BF4A9DF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2952D5-0EF9-B4FC-216F-D63C70FBE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BF4C15-5AFD-ED03-C5E9-C904CD133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3F2F88-9B90-8529-CD93-FF7CBD522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90A125D-C973-1198-DD2F-8EA4D3C05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6175BE-F477-58C6-3B00-F3E8317D0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5E01AD0-D7D8-12A4-7555-276F5B2E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16161D-7340-0C63-FEFA-8443E97A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702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B1F1CB-EE45-FE55-8D89-D8260289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39C579-C357-9A08-B3EB-1E16BD0F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45B1DD-7905-9792-9F7D-F7F0C73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3F061E-56E9-4A44-F4D3-6F435FB68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887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2A235E-26AC-C4EC-914E-A90946F7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9D2B007-4917-00C2-FEE6-C4C7A14E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6A7494-6856-6D12-0476-0984E17C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16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A90C73-A34C-7DA5-A33C-47882D5F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FC32D-8DBD-7449-CF30-DDD850281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6DF4B-D7C3-850D-E812-E74DB79DD2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A7E3DE2-59EC-8A33-6405-67AF1C0A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8C2E5A-FE17-0964-EE5D-3DD7BDB0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7973268-80A8-773C-4354-538468594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786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E223E-568D-3CA6-2C9C-D8D00647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D74DFCD-259A-F619-081E-FA78A6B517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67A9182-6902-D420-1633-06B6EBAFA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7B722F-48B2-7B82-91AF-A9445E12C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C11AC7-9034-5806-BB00-84736A1B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1023B6-34E5-8E47-6042-32F9AB64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00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54B6F5-E758-602B-689A-B0487475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BE5D56A-E1D9-B09D-DBB9-949F3BA6F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9E675C-D61F-C3D8-B9DB-487E60F6B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2E672-54D3-4AFA-8E37-5FF119AFC46D}" type="datetimeFigureOut">
              <a:rPr lang="es-CL" smtClean="0"/>
              <a:t>14/03/2023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66B077-0EAB-512C-4F62-46B36252A7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56EB49-E84C-1678-1A00-57237352D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8568-9D45-487A-8A0E-9828ABDAFD3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2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AE53E6D-D739-AA26-7A54-BF79963E99D0}"/>
              </a:ext>
            </a:extLst>
          </p:cNvPr>
          <p:cNvCxnSpPr>
            <a:cxnSpLocks/>
          </p:cNvCxnSpPr>
          <p:nvPr/>
        </p:nvCxnSpPr>
        <p:spPr>
          <a:xfrm>
            <a:off x="2321542" y="6430010"/>
            <a:ext cx="8138370" cy="0"/>
          </a:xfrm>
          <a:prstGeom prst="line">
            <a:avLst/>
          </a:prstGeom>
          <a:ln w="38100">
            <a:solidFill>
              <a:srgbClr val="1FA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B8475CBA-B46C-FA82-86AF-68043B2784A5}"/>
              </a:ext>
            </a:extLst>
          </p:cNvPr>
          <p:cNvCxnSpPr>
            <a:cxnSpLocks/>
          </p:cNvCxnSpPr>
          <p:nvPr/>
        </p:nvCxnSpPr>
        <p:spPr>
          <a:xfrm>
            <a:off x="0" y="6457950"/>
            <a:ext cx="1676400" cy="0"/>
          </a:xfrm>
          <a:prstGeom prst="line">
            <a:avLst/>
          </a:prstGeom>
          <a:ln w="38100">
            <a:solidFill>
              <a:srgbClr val="1FA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A7A452A-FA19-3A78-B52C-8DDE8D5AB49A}"/>
              </a:ext>
            </a:extLst>
          </p:cNvPr>
          <p:cNvSpPr/>
          <p:nvPr/>
        </p:nvSpPr>
        <p:spPr>
          <a:xfrm>
            <a:off x="2152474" y="6362701"/>
            <a:ext cx="169068" cy="19049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DBF99E4-7D06-1E45-87A2-6AB304441B3B}"/>
              </a:ext>
            </a:extLst>
          </p:cNvPr>
          <p:cNvSpPr/>
          <p:nvPr/>
        </p:nvSpPr>
        <p:spPr>
          <a:xfrm>
            <a:off x="1926955" y="6362701"/>
            <a:ext cx="169068" cy="19049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60F87-3486-51E0-B1B1-01A47F15DF23}"/>
              </a:ext>
            </a:extLst>
          </p:cNvPr>
          <p:cNvSpPr/>
          <p:nvPr/>
        </p:nvSpPr>
        <p:spPr>
          <a:xfrm>
            <a:off x="1681905" y="6362701"/>
            <a:ext cx="169068" cy="19049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Interfaz de usuario gráfica, Icono&#10;&#10;Descripción generada automáticamente">
            <a:extLst>
              <a:ext uri="{FF2B5EF4-FFF2-40B4-BE49-F238E27FC236}">
                <a16:creationId xmlns:a16="http://schemas.microsoft.com/office/drawing/2014/main" id="{EE735261-22ED-60AB-656B-6C273EFC4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5" y="308610"/>
            <a:ext cx="1906704" cy="1906704"/>
          </a:xfrm>
          <a:prstGeom prst="rect">
            <a:avLst/>
          </a:prstGeom>
        </p:spPr>
      </p:pic>
      <p:sp>
        <p:nvSpPr>
          <p:cNvPr id="13" name="Cuerda 12">
            <a:extLst>
              <a:ext uri="{FF2B5EF4-FFF2-40B4-BE49-F238E27FC236}">
                <a16:creationId xmlns:a16="http://schemas.microsoft.com/office/drawing/2014/main" id="{3C8210E5-6020-A306-8E50-9AB597E780AC}"/>
              </a:ext>
            </a:extLst>
          </p:cNvPr>
          <p:cNvSpPr/>
          <p:nvPr/>
        </p:nvSpPr>
        <p:spPr>
          <a:xfrm rot="6734782">
            <a:off x="10031363" y="5305363"/>
            <a:ext cx="2195734" cy="2249295"/>
          </a:xfrm>
          <a:prstGeom prst="chord">
            <a:avLst/>
          </a:prstGeom>
          <a:solidFill>
            <a:srgbClr val="1FAEB1"/>
          </a:solidFill>
          <a:ln cmpd="dbl">
            <a:solidFill>
              <a:srgbClr val="1FAEB1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Imagen que contiene lego, juguete, artículos, tabla&#10;&#10;Descripción generada automáticamente">
            <a:extLst>
              <a:ext uri="{FF2B5EF4-FFF2-40B4-BE49-F238E27FC236}">
                <a16:creationId xmlns:a16="http://schemas.microsoft.com/office/drawing/2014/main" id="{892E5CE8-2C73-EDB4-D2DC-4E61D3B04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35" y="1122985"/>
            <a:ext cx="3903458" cy="3903458"/>
          </a:xfrm>
          <a:prstGeom prst="rect">
            <a:avLst/>
          </a:prstGeom>
        </p:spPr>
      </p:pic>
      <p:sp>
        <p:nvSpPr>
          <p:cNvPr id="10" name="Cuerda 9">
            <a:extLst>
              <a:ext uri="{FF2B5EF4-FFF2-40B4-BE49-F238E27FC236}">
                <a16:creationId xmlns:a16="http://schemas.microsoft.com/office/drawing/2014/main" id="{BC64FDEB-A4AE-C33F-4447-178F3B3CED6E}"/>
              </a:ext>
            </a:extLst>
          </p:cNvPr>
          <p:cNvSpPr/>
          <p:nvPr/>
        </p:nvSpPr>
        <p:spPr>
          <a:xfrm rot="1316493">
            <a:off x="10989042" y="4405127"/>
            <a:ext cx="1767415" cy="1837310"/>
          </a:xfrm>
          <a:prstGeom prst="chord">
            <a:avLst/>
          </a:prstGeom>
          <a:solidFill>
            <a:srgbClr val="0070C0"/>
          </a:solidFill>
          <a:ln cmpd="dbl">
            <a:solidFill>
              <a:srgbClr val="02CEC9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4A7270A-051A-237A-3460-1B4FFDAA9860}"/>
              </a:ext>
            </a:extLst>
          </p:cNvPr>
          <p:cNvSpPr txBox="1"/>
          <p:nvPr/>
        </p:nvSpPr>
        <p:spPr>
          <a:xfrm>
            <a:off x="1508098" y="1739951"/>
            <a:ext cx="61293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✔️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Herramienta para enseñar a los niños a escribir correctamente, corregir la postura y el agarre del lápiz.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✔️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Ideal para niños que recién comienzan a escribir.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✔️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Se adapta perfectamente a los lápices y bolígrafos clásicos.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✔️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Es apto para zurdos y diestros.</a:t>
            </a:r>
            <a:b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✔️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D2129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Está fabricado con silicona ligera, resistente , duradera.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36AF92CC-9FF9-B17D-08F6-44DF776868A7}"/>
              </a:ext>
            </a:extLst>
          </p:cNvPr>
          <p:cNvSpPr txBox="1"/>
          <p:nvPr/>
        </p:nvSpPr>
        <p:spPr>
          <a:xfrm>
            <a:off x="1993081" y="804712"/>
            <a:ext cx="595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CORRECTOR DE ESCRITURA</a:t>
            </a:r>
            <a:endParaRPr kumimoji="0" lang="es-CL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C0420E9-58DC-4EF1-4C4E-5A6DC1AE139B}"/>
              </a:ext>
            </a:extLst>
          </p:cNvPr>
          <p:cNvSpPr txBox="1"/>
          <p:nvPr/>
        </p:nvSpPr>
        <p:spPr>
          <a:xfrm>
            <a:off x="1676400" y="3827808"/>
            <a:ext cx="39034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Color: </a:t>
            </a:r>
            <a:r>
              <a:rPr lang="es-ES" dirty="0">
                <a:solidFill>
                  <a:prstClr val="black"/>
                </a:solidFill>
                <a:latin typeface="Calibri" panose="020F0502020204030204"/>
              </a:rPr>
              <a:t>Naranjo, Celeste y Verde.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Material: Silicona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Talla: única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Longitud: 4,6 cm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Ancho: 5 cm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Cantidad: Unitario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incluye lápices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E5E3FD0-1AAF-2622-639E-5A04B176B5B9}"/>
              </a:ext>
            </a:extLst>
          </p:cNvPr>
          <p:cNvSpPr txBox="1"/>
          <p:nvPr/>
        </p:nvSpPr>
        <p:spPr>
          <a:xfrm>
            <a:off x="4969022" y="5608706"/>
            <a:ext cx="4982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stral" panose="03090702030407020403" pitchFamily="66" charset="0"/>
                <a:ea typeface="+mn-ea"/>
                <a:cs typeface="Dreaming Outloud Script Pro" panose="020B0604020202020204" pitchFamily="66" charset="0"/>
              </a:rPr>
              <a:t>Para el Mejor Comienzo….</a:t>
            </a:r>
            <a:endParaRPr kumimoji="0" lang="es-CL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stral" panose="03090702030407020403" pitchFamily="66" charset="0"/>
              <a:ea typeface="+mn-ea"/>
              <a:cs typeface="Dreaming Outloud Script Pro" panose="020B0604020202020204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2E615DE-DFD1-8B06-58F4-275F09FE96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2"/>
          <a:stretch/>
        </p:blipFill>
        <p:spPr bwMode="auto">
          <a:xfrm>
            <a:off x="8959597" y="300411"/>
            <a:ext cx="2913152" cy="1149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9194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100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inherit</vt:lpstr>
      <vt:lpstr>Mistral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Moreau</dc:creator>
  <cp:lastModifiedBy>Karen Moreau</cp:lastModifiedBy>
  <cp:revision>3</cp:revision>
  <dcterms:created xsi:type="dcterms:W3CDTF">2023-03-14T14:25:06Z</dcterms:created>
  <dcterms:modified xsi:type="dcterms:W3CDTF">2023-03-14T14:27:25Z</dcterms:modified>
</cp:coreProperties>
</file>